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0287000" cy="18288000"/>
  <p:notesSz cx="6858000" cy="9144000"/>
  <p:defaultTextStyle>
    <a:defPPr>
      <a:defRPr lang="en-U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CD5"/>
    <a:srgbClr val="212120"/>
    <a:srgbClr val="7E1716"/>
    <a:srgbClr val="1A62AB"/>
    <a:srgbClr val="354D45"/>
    <a:srgbClr val="344D44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2790" y="66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D7F4-5A66-914F-A79B-5807F7D77751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14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585204D10A5E4D97C42118176F2F14" ma:contentTypeVersion="12" ma:contentTypeDescription="Crear nuevo documento." ma:contentTypeScope="" ma:versionID="e5820189a2230327e9798a35f125b96e">
  <xsd:schema xmlns:xsd="http://www.w3.org/2001/XMLSchema" xmlns:xs="http://www.w3.org/2001/XMLSchema" xmlns:p="http://schemas.microsoft.com/office/2006/metadata/properties" xmlns:ns2="59b55c64-b24d-4568-a6b4-3cbdef23c345" xmlns:ns3="547ed6cc-dd89-4260-b2ff-124d97b760ee" targetNamespace="http://schemas.microsoft.com/office/2006/metadata/properties" ma:root="true" ma:fieldsID="e79706d36bfa9764ad27e9236fa5ceae" ns2:_="" ns3:_="">
    <xsd:import namespace="59b55c64-b24d-4568-a6b4-3cbdef23c345"/>
    <xsd:import namespace="547ed6cc-dd89-4260-b2ff-124d97b7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55c64-b24d-4568-a6b4-3cbdef23c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ed6cc-dd89-4260-b2ff-124d97b760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6CCB96-BAE7-4424-8F1A-A2EC15059E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C6726-ADC6-45B1-8E0B-0434F3665911}">
  <ds:schemaRefs>
    <ds:schemaRef ds:uri="http://purl.org/dc/dcmitype/"/>
    <ds:schemaRef ds:uri="547ed6cc-dd89-4260-b2ff-124d97b760e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9b55c64-b24d-4568-a6b4-3cbdef23c345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880F6A-BFB7-4491-A898-12FB12775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55c64-b24d-4568-a6b4-3cbdef23c345"/>
    <ds:schemaRef ds:uri="547ed6cc-dd89-4260-b2ff-124d97b760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Elisa Palomo</dc:creator>
  <cp:lastModifiedBy>Yoselyn (Dglobal)</cp:lastModifiedBy>
  <cp:revision>22</cp:revision>
  <dcterms:created xsi:type="dcterms:W3CDTF">2018-04-25T17:48:20Z</dcterms:created>
  <dcterms:modified xsi:type="dcterms:W3CDTF">2023-12-21T14:09:19Z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0x010100BD585204D10A5E4D97C42118176F2F14</vt:lpwstr>
  </property>
</Properties>
</file>