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0287000" cy="18288000"/>
  <p:notesSz cx="6858000" cy="9144000"/>
  <p:defaultTextStyle>
    <a:defPPr>
      <a:defRPr lang="en-US"/>
    </a:defPPr>
    <a:lvl1pPr marL="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DCD5"/>
    <a:srgbClr val="212120"/>
    <a:srgbClr val="7E1716"/>
    <a:srgbClr val="1A62AB"/>
    <a:srgbClr val="354D45"/>
    <a:srgbClr val="344D44"/>
    <a:srgbClr val="007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2790" y="66"/>
      </p:cViewPr>
      <p:guideLst>
        <p:guide orient="horz" pos="57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5681135"/>
            <a:ext cx="8743950" cy="3920067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10363200"/>
            <a:ext cx="720090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0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0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0335" y="1951569"/>
            <a:ext cx="2603897" cy="41613667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1951569"/>
            <a:ext cx="7640241" cy="41613667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2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11751735"/>
            <a:ext cx="8743950" cy="3632200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7751236"/>
            <a:ext cx="8743950" cy="4000499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4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1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53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7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0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644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2162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0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093635"/>
            <a:ext cx="4545212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5799667"/>
            <a:ext cx="4545212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4" y="4093635"/>
            <a:ext cx="4546997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5799667"/>
            <a:ext cx="4546997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4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1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9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728133"/>
            <a:ext cx="3384352" cy="3098800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728135"/>
            <a:ext cx="5750719" cy="15608301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3826935"/>
            <a:ext cx="3384352" cy="12509501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8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12801600"/>
            <a:ext cx="6172200" cy="151130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1634067"/>
            <a:ext cx="6172200" cy="10972800"/>
          </a:xfrm>
        </p:spPr>
        <p:txBody>
          <a:bodyPr/>
          <a:lstStyle>
            <a:lvl1pPr marL="0" indent="0">
              <a:buNone/>
              <a:defRPr sz="5700"/>
            </a:lvl1pPr>
            <a:lvl2pPr marL="816422" indent="0">
              <a:buNone/>
              <a:defRPr sz="5000"/>
            </a:lvl2pPr>
            <a:lvl3pPr marL="1632844" indent="0">
              <a:buNone/>
              <a:defRPr sz="4300"/>
            </a:lvl3pPr>
            <a:lvl4pPr marL="2449266" indent="0">
              <a:buNone/>
              <a:defRPr sz="3600"/>
            </a:lvl4pPr>
            <a:lvl5pPr marL="3265688" indent="0">
              <a:buNone/>
              <a:defRPr sz="3600"/>
            </a:lvl5pPr>
            <a:lvl6pPr marL="4082110" indent="0">
              <a:buNone/>
              <a:defRPr sz="3600"/>
            </a:lvl6pPr>
            <a:lvl7pPr marL="4898532" indent="0">
              <a:buNone/>
              <a:defRPr sz="3600"/>
            </a:lvl7pPr>
            <a:lvl8pPr marL="5714954" indent="0">
              <a:buNone/>
              <a:defRPr sz="3600"/>
            </a:lvl8pPr>
            <a:lvl9pPr marL="6531376" indent="0">
              <a:buNone/>
              <a:defRPr sz="3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14312901"/>
            <a:ext cx="6172200" cy="2146299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267201"/>
            <a:ext cx="9258300" cy="12069235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D7F4-5A66-914F-A79B-5807F7D7775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16950268"/>
            <a:ext cx="325755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42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7" indent="-612317" algn="l" defTabSz="816422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86" indent="-510264" algn="l" defTabSz="816422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55" indent="-408211" algn="l" defTabSz="816422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77" indent="-408211" algn="l" defTabSz="8164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99" indent="-408211" algn="l" defTabSz="816422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321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43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65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87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2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4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6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88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11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53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5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7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143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D585204D10A5E4D97C42118176F2F14" ma:contentTypeVersion="12" ma:contentTypeDescription="Crear nuevo documento." ma:contentTypeScope="" ma:versionID="e5820189a2230327e9798a35f125b96e">
  <xsd:schema xmlns:xsd="http://www.w3.org/2001/XMLSchema" xmlns:xs="http://www.w3.org/2001/XMLSchema" xmlns:p="http://schemas.microsoft.com/office/2006/metadata/properties" xmlns:ns2="59b55c64-b24d-4568-a6b4-3cbdef23c345" xmlns:ns3="547ed6cc-dd89-4260-b2ff-124d97b760ee" targetNamespace="http://schemas.microsoft.com/office/2006/metadata/properties" ma:root="true" ma:fieldsID="e79706d36bfa9764ad27e9236fa5ceae" ns2:_="" ns3:_="">
    <xsd:import namespace="59b55c64-b24d-4568-a6b4-3cbdef23c345"/>
    <xsd:import namespace="547ed6cc-dd89-4260-b2ff-124d97b760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55c64-b24d-4568-a6b4-3cbdef23c3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ed6cc-dd89-4260-b2ff-124d97b760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6CCB96-BAE7-4424-8F1A-A2EC15059E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9C6726-ADC6-45B1-8E0B-0434F3665911}">
  <ds:schemaRefs>
    <ds:schemaRef ds:uri="http://purl.org/dc/dcmitype/"/>
    <ds:schemaRef ds:uri="547ed6cc-dd89-4260-b2ff-124d97b760e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9b55c64-b24d-4568-a6b4-3cbdef23c345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B880F6A-BFB7-4491-A898-12FB127750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b55c64-b24d-4568-a6b4-3cbdef23c345"/>
    <ds:schemaRef ds:uri="547ed6cc-dd89-4260-b2ff-124d97b760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Elisa Palomo</dc:creator>
  <cp:lastModifiedBy>Yoselyn (Dglobal)</cp:lastModifiedBy>
  <cp:revision>22</cp:revision>
  <dcterms:created xsi:type="dcterms:W3CDTF">2018-04-25T17:48:20Z</dcterms:created>
  <dcterms:modified xsi:type="dcterms:W3CDTF">2023-12-21T14:09:19Z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0x010100BD585204D10A5E4D97C42118176F2F14</vt:lpwstr>
  </property>
</Properties>
</file>